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7" r:id="rId3"/>
    <p:sldId id="272" r:id="rId4"/>
    <p:sldId id="268" r:id="rId5"/>
    <p:sldId id="258" r:id="rId6"/>
    <p:sldId id="266" r:id="rId7"/>
    <p:sldId id="269" r:id="rId8"/>
    <p:sldId id="270" r:id="rId9"/>
    <p:sldId id="271" r:id="rId10"/>
    <p:sldId id="264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C584"/>
    <a:srgbClr val="2766EC"/>
    <a:srgbClr val="00045E"/>
    <a:srgbClr val="010451"/>
    <a:srgbClr val="04304B"/>
    <a:srgbClr val="C50A1A"/>
    <a:srgbClr val="6ECED3"/>
    <a:srgbClr val="64BCC1"/>
    <a:srgbClr val="F149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87" autoAdjust="0"/>
    <p:restoredTop sz="95496" autoAdjust="0"/>
  </p:normalViewPr>
  <p:slideViewPr>
    <p:cSldViewPr snapToGrid="0" snapToObjects="1">
      <p:cViewPr varScale="1">
        <p:scale>
          <a:sx n="112" d="100"/>
          <a:sy n="112" d="100"/>
        </p:scale>
        <p:origin x="708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443942" y="3129506"/>
            <a:ext cx="2256118" cy="336847"/>
          </a:xfrm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101878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443942" y="3129506"/>
            <a:ext cx="2256118" cy="336847"/>
          </a:xfrm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249705" y="1501589"/>
            <a:ext cx="2689413" cy="1561352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6627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689411" y="203979"/>
            <a:ext cx="6043707" cy="4666845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94105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689411" y="203979"/>
            <a:ext cx="6043707" cy="4666845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3040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689411" y="203979"/>
            <a:ext cx="6043707" cy="4666845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47059" y="3376705"/>
            <a:ext cx="1397000" cy="799354"/>
          </a:xfrm>
        </p:spPr>
        <p:txBody>
          <a:bodyPr anchor="ctr">
            <a:noAutofit/>
          </a:bodyPr>
          <a:lstStyle>
            <a:lvl1pPr>
              <a:defRPr sz="1800"/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43601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33294" y="254000"/>
            <a:ext cx="8193741" cy="4521532"/>
          </a:xfrm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22514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2" r:id="rId4"/>
    <p:sldLayoutId id="2147483656" r:id="rId5"/>
    <p:sldLayoutId id="2147483655" r:id="rId6"/>
    <p:sldLayoutId id="214748365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/>
        <a:buNone/>
        <a:defRPr sz="3000" kern="1200">
          <a:solidFill>
            <a:schemeClr val="bg1"/>
          </a:solidFill>
          <a:latin typeface="+mn-lt"/>
          <a:ea typeface="+mn-ea"/>
          <a:cs typeface="+mn-cs"/>
        </a:defRPr>
      </a:lvl1pPr>
      <a:lvl2pPr marL="914400" indent="-457200" algn="ctr" defTabSz="9144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bg1"/>
          </a:solidFill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bg1"/>
          </a:solidFill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bg1"/>
          </a:solidFill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782E95-6248-EB72-3D2D-D2350BA766F5}"/>
              </a:ext>
            </a:extLst>
          </p:cNvPr>
          <p:cNvSpPr txBox="1"/>
          <p:nvPr/>
        </p:nvSpPr>
        <p:spPr>
          <a:xfrm>
            <a:off x="8403771" y="4644963"/>
            <a:ext cx="61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</a:t>
            </a:r>
          </a:p>
        </p:txBody>
      </p:sp>
    </p:spTree>
    <p:extLst>
      <p:ext uri="{BB962C8B-B14F-4D97-AF65-F5344CB8AC3E}">
        <p14:creationId xmlns:p14="http://schemas.microsoft.com/office/powerpoint/2010/main" val="544258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D8BE99-05E4-CD1E-5426-86170CCD8F07}"/>
              </a:ext>
            </a:extLst>
          </p:cNvPr>
          <p:cNvSpPr txBox="1"/>
          <p:nvPr/>
        </p:nvSpPr>
        <p:spPr>
          <a:xfrm>
            <a:off x="303663" y="1276067"/>
            <a:ext cx="85264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Ruth, Tabitha, Cornelius, and Stephen all have in common?</a:t>
            </a:r>
          </a:p>
        </p:txBody>
      </p:sp>
    </p:spTree>
    <p:extLst>
      <p:ext uri="{BB962C8B-B14F-4D97-AF65-F5344CB8AC3E}">
        <p14:creationId xmlns:p14="http://schemas.microsoft.com/office/powerpoint/2010/main" val="324382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0B5DC0-4825-410E-D21D-6A81FEFD6A67}"/>
              </a:ext>
            </a:extLst>
          </p:cNvPr>
          <p:cNvSpPr txBox="1"/>
          <p:nvPr/>
        </p:nvSpPr>
        <p:spPr>
          <a:xfrm>
            <a:off x="257206" y="246241"/>
            <a:ext cx="8622323" cy="919401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Ruth: "It has been fully reported to me, all that you have done for your mother-in-law since the death of your husband…” (Ruth 2:11).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9A58D1-CB26-399E-9560-BCA426730AD6}"/>
              </a:ext>
            </a:extLst>
          </p:cNvPr>
          <p:cNvSpPr txBox="1"/>
          <p:nvPr/>
        </p:nvSpPr>
        <p:spPr>
          <a:xfrm>
            <a:off x="257206" y="1324403"/>
            <a:ext cx="8622323" cy="1328023"/>
          </a:xfrm>
          <a:prstGeom prst="roundRect">
            <a:avLst/>
          </a:prstGeom>
          <a:solidFill>
            <a:srgbClr val="C0000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Tabitha: “This woman was full of good works… and all the widows stood by him weeping, showing the tunics and garments [she] had made while she was with them” (Acts 9:36, 39).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9EE4DF-F0B4-B0E4-B23F-C6EDDC6AB437}"/>
              </a:ext>
            </a:extLst>
          </p:cNvPr>
          <p:cNvSpPr txBox="1"/>
          <p:nvPr/>
        </p:nvSpPr>
        <p:spPr>
          <a:xfrm>
            <a:off x="257206" y="2811187"/>
            <a:ext cx="8622323" cy="919401"/>
          </a:xfrm>
          <a:prstGeom prst="roundRect">
            <a:avLst/>
          </a:prstGeom>
          <a:solidFill>
            <a:srgbClr val="0070C0">
              <a:alpha val="65000"/>
            </a:srgb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Stephen: “Seek out from among yourselves seven men of good reputation… whom we may appoint over this business” (Acts 6:3).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67C2F0-2FBF-1215-9798-75C019630769}"/>
              </a:ext>
            </a:extLst>
          </p:cNvPr>
          <p:cNvSpPr txBox="1"/>
          <p:nvPr/>
        </p:nvSpPr>
        <p:spPr>
          <a:xfrm>
            <a:off x="257206" y="3889348"/>
            <a:ext cx="8622323" cy="919401"/>
          </a:xfrm>
          <a:prstGeom prst="roundRect">
            <a:avLst/>
          </a:prstGeom>
          <a:solidFill>
            <a:srgbClr val="7030A0">
              <a:alpha val="63000"/>
            </a:srgb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Cornelius: “… A just man, one who fears God and has a good reputation among all the nation of the Jews…” (Acts 10:22).</a:t>
            </a:r>
          </a:p>
        </p:txBody>
      </p:sp>
    </p:spTree>
    <p:extLst>
      <p:ext uri="{BB962C8B-B14F-4D97-AF65-F5344CB8AC3E}">
        <p14:creationId xmlns:p14="http://schemas.microsoft.com/office/powerpoint/2010/main" val="63370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 the Courtroom: Who Does What?">
            <a:extLst>
              <a:ext uri="{FF2B5EF4-FFF2-40B4-BE49-F238E27FC236}">
                <a16:creationId xmlns:a16="http://schemas.microsoft.com/office/drawing/2014/main" id="{C1D12915-CD93-779E-ED47-D158FF5D5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33" y="1371659"/>
            <a:ext cx="4262633" cy="31930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A1841F-BD6A-FAEB-9D36-4388FBB09E36}"/>
              </a:ext>
            </a:extLst>
          </p:cNvPr>
          <p:cNvSpPr txBox="1"/>
          <p:nvPr/>
        </p:nvSpPr>
        <p:spPr>
          <a:xfrm>
            <a:off x="427892" y="222738"/>
            <a:ext cx="4478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EYEWITNESSES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 WITNESSES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450217-02A0-B646-7F27-BA7D772CDD0C}"/>
              </a:ext>
            </a:extLst>
          </p:cNvPr>
          <p:cNvSpPr txBox="1"/>
          <p:nvPr/>
        </p:nvSpPr>
        <p:spPr>
          <a:xfrm>
            <a:off x="5199185" y="1666391"/>
            <a:ext cx="3710354" cy="2553891"/>
          </a:xfrm>
          <a:prstGeom prst="round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HEARD TOO OFTEN:</a:t>
            </a: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 don’t care what they think!”</a:t>
            </a:r>
          </a:p>
        </p:txBody>
      </p:sp>
    </p:spTree>
    <p:extLst>
      <p:ext uri="{BB962C8B-B14F-4D97-AF65-F5344CB8AC3E}">
        <p14:creationId xmlns:p14="http://schemas.microsoft.com/office/powerpoint/2010/main" val="250807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1C6457-55E1-E362-05D3-CB2874A57009}"/>
              </a:ext>
            </a:extLst>
          </p:cNvPr>
          <p:cNvSpPr txBox="1"/>
          <p:nvPr/>
        </p:nvSpPr>
        <p:spPr>
          <a:xfrm>
            <a:off x="706315" y="1947027"/>
            <a:ext cx="7731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EBC584"/>
                </a:solidFill>
                <a:effectLst>
                  <a:glow rad="304800">
                    <a:schemeClr val="bg1"/>
                  </a:glow>
                </a:effectLst>
                <a:latin typeface="Century Gothic" panose="020B0502020202020204" pitchFamily="34" charset="0"/>
              </a:rPr>
              <a:t>REPUTATION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F4D693-04D0-9408-4AEF-F7D688401089}"/>
              </a:ext>
            </a:extLst>
          </p:cNvPr>
          <p:cNvSpPr txBox="1"/>
          <p:nvPr/>
        </p:nvSpPr>
        <p:spPr>
          <a:xfrm>
            <a:off x="706314" y="1437907"/>
            <a:ext cx="7731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glow rad="139700">
                    <a:schemeClr val="bg1"/>
                  </a:glow>
                </a:effectLst>
                <a:latin typeface="Century Gothic" panose="020B0502020202020204" pitchFamily="34" charset="0"/>
              </a:rPr>
              <a:t>MATTERS OF </a:t>
            </a:r>
          </a:p>
        </p:txBody>
      </p:sp>
    </p:spTree>
    <p:extLst>
      <p:ext uri="{BB962C8B-B14F-4D97-AF65-F5344CB8AC3E}">
        <p14:creationId xmlns:p14="http://schemas.microsoft.com/office/powerpoint/2010/main" val="389385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4BE70D-43C9-4DE1-86CD-10E54A11C3F4}"/>
              </a:ext>
            </a:extLst>
          </p:cNvPr>
          <p:cNvSpPr txBox="1"/>
          <p:nvPr/>
        </p:nvSpPr>
        <p:spPr>
          <a:xfrm>
            <a:off x="0" y="3692368"/>
            <a:ext cx="290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EBC584"/>
                </a:solidFill>
                <a:effectLst>
                  <a:glow rad="304800">
                    <a:schemeClr val="bg1"/>
                  </a:glow>
                </a:effectLst>
                <a:latin typeface="Century Gothic" panose="020B0502020202020204" pitchFamily="34" charset="0"/>
              </a:rPr>
              <a:t>REPUTATION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851C7-1CA0-D5BD-D2D1-BD9BD79F0BFB}"/>
              </a:ext>
            </a:extLst>
          </p:cNvPr>
          <p:cNvSpPr txBox="1"/>
          <p:nvPr/>
        </p:nvSpPr>
        <p:spPr>
          <a:xfrm>
            <a:off x="439054" y="3393710"/>
            <a:ext cx="1986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effectLst>
                  <a:glow rad="139700">
                    <a:schemeClr val="bg1"/>
                  </a:glow>
                </a:effectLst>
                <a:latin typeface="Century Gothic" panose="020B0502020202020204" pitchFamily="34" charset="0"/>
              </a:rPr>
              <a:t>MATTERS OF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F67BB-7B3C-B2DB-CFE8-9E44FC410DAA}"/>
              </a:ext>
            </a:extLst>
          </p:cNvPr>
          <p:cNvSpPr txBox="1"/>
          <p:nvPr/>
        </p:nvSpPr>
        <p:spPr>
          <a:xfrm>
            <a:off x="90714" y="78986"/>
            <a:ext cx="8995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FFC000"/>
                </a:solidFill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REPUTATIONS MEASURE OUR IMPACT ON OTHERS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CB8F38-BF9B-34CC-2721-3C5E9772E963}"/>
              </a:ext>
            </a:extLst>
          </p:cNvPr>
          <p:cNvSpPr txBox="1"/>
          <p:nvPr/>
        </p:nvSpPr>
        <p:spPr>
          <a:xfrm>
            <a:off x="21773" y="643813"/>
            <a:ext cx="89952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previous 4 examples had all affected others.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Our works should cause others to glorify God (Matt. 5:16)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Reputations are built over time (1 Tim. 3:6,10)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Our works serve as the evidence of our faith (4:15).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Our reputation is not confined to the church (3:7, 5:10).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EDC3F2-42DB-A4E6-F61F-5AFD2E370109}"/>
              </a:ext>
            </a:extLst>
          </p:cNvPr>
          <p:cNvSpPr txBox="1"/>
          <p:nvPr/>
        </p:nvSpPr>
        <p:spPr>
          <a:xfrm>
            <a:off x="3287485" y="2997393"/>
            <a:ext cx="5533571" cy="2009061"/>
          </a:xfrm>
          <a:prstGeom prst="round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REPUTATIONS ARE BASED ON OUR </a:t>
            </a:r>
            <a:r>
              <a:rPr lang="en-US" sz="280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PAST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EFFECT AND </a:t>
            </a:r>
          </a:p>
          <a:p>
            <a:pPr algn="ctr"/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THEY INFLUENCE OUR </a:t>
            </a:r>
          </a:p>
          <a:p>
            <a:pPr algn="ctr"/>
            <a:r>
              <a:rPr lang="en-US" sz="280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EFFECT</a:t>
            </a:r>
          </a:p>
        </p:txBody>
      </p:sp>
    </p:spTree>
    <p:extLst>
      <p:ext uri="{BB962C8B-B14F-4D97-AF65-F5344CB8AC3E}">
        <p14:creationId xmlns:p14="http://schemas.microsoft.com/office/powerpoint/2010/main" val="20419490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4BE70D-43C9-4DE1-86CD-10E54A11C3F4}"/>
              </a:ext>
            </a:extLst>
          </p:cNvPr>
          <p:cNvSpPr txBox="1"/>
          <p:nvPr/>
        </p:nvSpPr>
        <p:spPr>
          <a:xfrm>
            <a:off x="0" y="3692368"/>
            <a:ext cx="290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EBC584"/>
                </a:solidFill>
                <a:effectLst>
                  <a:glow rad="304800">
                    <a:schemeClr val="bg1"/>
                  </a:glow>
                </a:effectLst>
                <a:latin typeface="Century Gothic" panose="020B0502020202020204" pitchFamily="34" charset="0"/>
              </a:rPr>
              <a:t>REPUTATION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851C7-1CA0-D5BD-D2D1-BD9BD79F0BFB}"/>
              </a:ext>
            </a:extLst>
          </p:cNvPr>
          <p:cNvSpPr txBox="1"/>
          <p:nvPr/>
        </p:nvSpPr>
        <p:spPr>
          <a:xfrm>
            <a:off x="439054" y="3393710"/>
            <a:ext cx="1986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effectLst>
                  <a:glow rad="139700">
                    <a:schemeClr val="bg1"/>
                  </a:glow>
                </a:effectLst>
                <a:latin typeface="Century Gothic" panose="020B0502020202020204" pitchFamily="34" charset="0"/>
              </a:rPr>
              <a:t>MATTERS OF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F67BB-7B3C-B2DB-CFE8-9E44FC410DAA}"/>
              </a:ext>
            </a:extLst>
          </p:cNvPr>
          <p:cNvSpPr txBox="1"/>
          <p:nvPr/>
        </p:nvSpPr>
        <p:spPr>
          <a:xfrm>
            <a:off x="90714" y="78986"/>
            <a:ext cx="8995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FFC000"/>
                </a:solidFill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REPUTATIONS MAY REVEAL ISSUES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CB8F38-BF9B-34CC-2721-3C5E9772E963}"/>
              </a:ext>
            </a:extLst>
          </p:cNvPr>
          <p:cNvSpPr txBox="1"/>
          <p:nvPr/>
        </p:nvSpPr>
        <p:spPr>
          <a:xfrm>
            <a:off x="21773" y="608641"/>
            <a:ext cx="89952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Some reputations are unfair and slanderous (Rom 3:8).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Other reputations are fair and not good (Tts. 1:10-13).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criticisms of others may be justified and it should cause us to examine ourselves.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If we know others based on their fruit (Matt. 7:20), then others know us by the same.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EDC3F2-42DB-A4E6-F61F-5AFD2E370109}"/>
              </a:ext>
            </a:extLst>
          </p:cNvPr>
          <p:cNvSpPr txBox="1"/>
          <p:nvPr/>
        </p:nvSpPr>
        <p:spPr>
          <a:xfrm>
            <a:off x="3287485" y="3384272"/>
            <a:ext cx="5533571" cy="1532334"/>
          </a:xfrm>
          <a:prstGeom prst="round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Other people’s opinions,</a:t>
            </a:r>
          </a:p>
          <a:p>
            <a:pPr algn="ctr"/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our reputations, </a:t>
            </a:r>
          </a:p>
          <a:p>
            <a:pPr algn="ctr"/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may reveal something wrong.</a:t>
            </a:r>
          </a:p>
        </p:txBody>
      </p:sp>
    </p:spTree>
    <p:extLst>
      <p:ext uri="{BB962C8B-B14F-4D97-AF65-F5344CB8AC3E}">
        <p14:creationId xmlns:p14="http://schemas.microsoft.com/office/powerpoint/2010/main" val="9043603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4BE70D-43C9-4DE1-86CD-10E54A11C3F4}"/>
              </a:ext>
            </a:extLst>
          </p:cNvPr>
          <p:cNvSpPr txBox="1"/>
          <p:nvPr/>
        </p:nvSpPr>
        <p:spPr>
          <a:xfrm>
            <a:off x="0" y="3692368"/>
            <a:ext cx="290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EBC584"/>
                </a:solidFill>
                <a:effectLst>
                  <a:glow rad="304800">
                    <a:schemeClr val="bg1"/>
                  </a:glow>
                </a:effectLst>
                <a:latin typeface="Century Gothic" panose="020B0502020202020204" pitchFamily="34" charset="0"/>
              </a:rPr>
              <a:t>REPUTATION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851C7-1CA0-D5BD-D2D1-BD9BD79F0BFB}"/>
              </a:ext>
            </a:extLst>
          </p:cNvPr>
          <p:cNvSpPr txBox="1"/>
          <p:nvPr/>
        </p:nvSpPr>
        <p:spPr>
          <a:xfrm>
            <a:off x="439054" y="3393710"/>
            <a:ext cx="1986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effectLst>
                  <a:glow rad="139700">
                    <a:schemeClr val="bg1"/>
                  </a:glow>
                </a:effectLst>
                <a:latin typeface="Century Gothic" panose="020B0502020202020204" pitchFamily="34" charset="0"/>
              </a:rPr>
              <a:t>MATTERS OF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F67BB-7B3C-B2DB-CFE8-9E44FC410DAA}"/>
              </a:ext>
            </a:extLst>
          </p:cNvPr>
          <p:cNvSpPr txBox="1"/>
          <p:nvPr/>
        </p:nvSpPr>
        <p:spPr>
          <a:xfrm>
            <a:off x="90714" y="78986"/>
            <a:ext cx="8995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FFC000"/>
                </a:solidFill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CAN WE CHANGE OUR REPUTATION?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CB8F38-BF9B-34CC-2721-3C5E9772E963}"/>
              </a:ext>
            </a:extLst>
          </p:cNvPr>
          <p:cNvSpPr txBox="1"/>
          <p:nvPr/>
        </p:nvSpPr>
        <p:spPr>
          <a:xfrm>
            <a:off x="21773" y="608641"/>
            <a:ext cx="89952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 can change (Gal. 5:19-26).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 can work to soften their hearts (Rom. 12:20,21).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 can change and seek to rectify, like Zacchaeus.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 can say we are sorry and ask forgiveness, like prodigal.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 can deny ourselves for others’ sake (1 Cor. 9:19-23)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EDC3F2-42DB-A4E6-F61F-5AFD2E370109}"/>
              </a:ext>
            </a:extLst>
          </p:cNvPr>
          <p:cNvSpPr txBox="1"/>
          <p:nvPr/>
        </p:nvSpPr>
        <p:spPr>
          <a:xfrm>
            <a:off x="3287485" y="3384272"/>
            <a:ext cx="5533571" cy="1532334"/>
          </a:xfrm>
          <a:prstGeom prst="round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Reputations change through work, self-denial, humility, love, </a:t>
            </a:r>
          </a:p>
          <a:p>
            <a:pPr algn="ctr"/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faithfulness.</a:t>
            </a:r>
          </a:p>
        </p:txBody>
      </p:sp>
    </p:spTree>
    <p:extLst>
      <p:ext uri="{BB962C8B-B14F-4D97-AF65-F5344CB8AC3E}">
        <p14:creationId xmlns:p14="http://schemas.microsoft.com/office/powerpoint/2010/main" val="39673216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1C6457-55E1-E362-05D3-CB2874A57009}"/>
              </a:ext>
            </a:extLst>
          </p:cNvPr>
          <p:cNvSpPr txBox="1"/>
          <p:nvPr/>
        </p:nvSpPr>
        <p:spPr>
          <a:xfrm>
            <a:off x="706315" y="1947027"/>
            <a:ext cx="7731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EBC584"/>
                </a:solidFill>
                <a:effectLst>
                  <a:glow rad="304800">
                    <a:schemeClr val="bg1"/>
                  </a:glow>
                </a:effectLst>
                <a:latin typeface="Century Gothic" panose="020B0502020202020204" pitchFamily="34" charset="0"/>
              </a:rPr>
              <a:t>REPUTATION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F4D693-04D0-9408-4AEF-F7D688401089}"/>
              </a:ext>
            </a:extLst>
          </p:cNvPr>
          <p:cNvSpPr txBox="1"/>
          <p:nvPr/>
        </p:nvSpPr>
        <p:spPr>
          <a:xfrm>
            <a:off x="706314" y="1437907"/>
            <a:ext cx="7731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glow rad="139700">
                    <a:schemeClr val="bg1"/>
                  </a:glow>
                </a:effectLst>
                <a:latin typeface="Century Gothic" panose="020B0502020202020204" pitchFamily="34" charset="0"/>
              </a:rPr>
              <a:t>MATTERS OF </a:t>
            </a:r>
          </a:p>
        </p:txBody>
      </p:sp>
    </p:spTree>
    <p:extLst>
      <p:ext uri="{BB962C8B-B14F-4D97-AF65-F5344CB8AC3E}">
        <p14:creationId xmlns:p14="http://schemas.microsoft.com/office/powerpoint/2010/main" val="122381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782E95-6248-EB72-3D2D-D2350BA766F5}"/>
              </a:ext>
            </a:extLst>
          </p:cNvPr>
          <p:cNvSpPr txBox="1"/>
          <p:nvPr/>
        </p:nvSpPr>
        <p:spPr>
          <a:xfrm>
            <a:off x="8403771" y="4644963"/>
            <a:ext cx="61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am</a:t>
            </a:r>
          </a:p>
        </p:txBody>
      </p:sp>
    </p:spTree>
    <p:extLst>
      <p:ext uri="{BB962C8B-B14F-4D97-AF65-F5344CB8AC3E}">
        <p14:creationId xmlns:p14="http://schemas.microsoft.com/office/powerpoint/2010/main" val="110021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547</TotalTime>
  <Words>407</Words>
  <Application>Microsoft Office PowerPoint</Application>
  <PresentationFormat>On-screen Show (16:9)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Times New Roman</vt:lpstr>
      <vt:lpstr>Trebuchet MS</vt:lpstr>
      <vt:lpstr>Wingdings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RT Creative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Chapman</dc:creator>
  <cp:lastModifiedBy>John Hines</cp:lastModifiedBy>
  <cp:revision>24</cp:revision>
  <dcterms:created xsi:type="dcterms:W3CDTF">2014-03-26T14:03:34Z</dcterms:created>
  <dcterms:modified xsi:type="dcterms:W3CDTF">2023-08-13T00:39:23Z</dcterms:modified>
</cp:coreProperties>
</file>